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59" r:id="rId6"/>
    <p:sldId id="262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47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 pitchFamily="66" charset="0"/>
              </a:rPr>
              <a:t>CHEMBUR COLONY YUVAK MANDAL’S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73914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HASHU ADVANI COLLEGE OF SPECIAL EDUCATION</a:t>
            </a:r>
            <a:endParaRPr lang="en-IN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s://fbcdn-sphotos-c-a.akamaihd.net/hphotos-ak-frc1/t1/387685_338768749471581_1108226580_n.jpg"/>
          <p:cNvPicPr>
            <a:picLocks noChangeAspect="1" noChangeArrowheads="1"/>
          </p:cNvPicPr>
          <p:nvPr/>
        </p:nvPicPr>
        <p:blipFill>
          <a:blip r:embed="rId2"/>
          <a:srcRect b="16329"/>
          <a:stretch>
            <a:fillRect/>
          </a:stretch>
        </p:blipFill>
        <p:spPr bwMode="auto">
          <a:xfrm>
            <a:off x="3124200" y="2057400"/>
            <a:ext cx="2663825" cy="2971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HACSE: We create attitudes….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9458" name="Picture 2" descr="C:\Users\mac\Pictures\HACSE final photos website\8 Eligibil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HACSE: we create opportunities…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5362" name="Picture 2" descr="C:\Users\mac\Pictures\photo conf 12 all\DSC_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147304" cy="4639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we create teams…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0242" name="Picture 2" descr="C:\Users\mac\Pictures\gramamangal jan 12\DSC03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772399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HACSE: We create answers…. 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7410" name="Picture 2" descr="C:\Users\mac\Pictures\photo conf 12 all\DSC_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809" y="1600200"/>
            <a:ext cx="6742381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HACSE: we create collaborations…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13314" name="Picture 2" descr="C:\Users\mac\Pictures\rci inspection 10-6-2013\DSCN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we create citizens….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7170" name="Picture 2" descr="C:\Users\mac\Pictures\gramamangal jan 12\DSC03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600200"/>
            <a:ext cx="716280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HACSE: www.hacse.org.in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100" dirty="0" smtClean="0">
                <a:latin typeface="Comic Sans MS" pitchFamily="66" charset="0"/>
              </a:rPr>
              <a:t> Yes, we also create teachers…..</a:t>
            </a:r>
            <a:endParaRPr lang="en-IN" sz="5100" dirty="0">
              <a:latin typeface="Comic Sans MS" pitchFamily="66" charset="0"/>
            </a:endParaRPr>
          </a:p>
        </p:txBody>
      </p:sp>
      <p:pic>
        <p:nvPicPr>
          <p:cNvPr id="1026" name="Picture 2" descr="F:\HASCE photo\101_1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324600" cy="39471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5344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CHEMBUR COLONY YUVAK MANDAL’S</vt:lpstr>
      <vt:lpstr>HACSE: We create attitudes…. </vt:lpstr>
      <vt:lpstr>HACSE: we create opportunities…</vt:lpstr>
      <vt:lpstr>HACSE: we create teams…</vt:lpstr>
      <vt:lpstr>HACSE: We create answers…. </vt:lpstr>
      <vt:lpstr>HACSE: we create collaborations…</vt:lpstr>
      <vt:lpstr>HACSE: we create citizens….</vt:lpstr>
      <vt:lpstr>HACSE: www.hacse.org.in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CHEMBUR COLONY YUVAK MANDAL’S</dc:title>
  <dc:creator>mac</dc:creator>
  <cp:lastModifiedBy>mac</cp:lastModifiedBy>
  <cp:revision>10</cp:revision>
  <dcterms:created xsi:type="dcterms:W3CDTF">2006-08-16T00:00:00Z</dcterms:created>
  <dcterms:modified xsi:type="dcterms:W3CDTF">2016-07-28T09:41:34Z</dcterms:modified>
</cp:coreProperties>
</file>